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CEREBROSPINAL-FLUID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CEREBROSPINAL-FLUID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CEREBROSPINAL-FLUID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CEREBROSPINAL-FLUID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CEREBROSPINAL-FLUID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CEREBROSPINAL-FLUID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CEREBROSPINAL-FLUID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CEREBROSPINAL-FLUID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CEREBROSPINAL-FLUID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CEREBROSPINAL-FLUID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CEREBROSPINAL-FLUID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CEREBROSPINAL-FLUID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CEREBROSPINAL-FLUID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CEREBROSPINAL-FLUID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CEREBROSPINAL-FLUID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CEREBROSPINAL-FLUID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CEREBROSPINAL-FLUID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5-CEREBROSPINAL-FLUID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6-CEREBROSPINAL-FLUID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7-CEREBROSPINAL-FLUID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8-CEREBROSPINAL-FLUID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9-CEREBROSPINAL-FLUID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CEREBROSPINAL-FLUID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0-CEREBROSPINAL-FLUID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1-CEREBROSPINAL-FLUID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2-CEREBROSPINAL-FLUID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3-CEREBROSPINAL-FLUID-3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CEREBROSPINAL-FLUID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CEREBROSPINAL-FLUID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CEREBROSPINAL-FLUID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CEREBROSPINAL-FLUID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CEREBROSPINAL-FLUID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CEREBROSPINAL-FLUID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2025-02-03T20:00:29Z</dcterms:modified>
  <cp:category/>
</cp:coreProperties>
</file>